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Roboto" panose="02000000000000000000" pitchFamily="2" charset="0"/>
      <p:regular r:id="rId12"/>
      <p:bold r:id="rId13"/>
    </p:embeddedFont>
    <p:embeddedFont>
      <p:font typeface="Roboto Bold" panose="02000000000000000000" pitchFamily="2" charset="0"/>
      <p:bold r:id="rId14"/>
    </p:embeddedFont>
    <p:embeddedFont>
      <p:font typeface="Roboto Slab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43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989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EcoChampionHub: Bridging the Gap to a Sustainable Future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EcoChampionHub. We connect individuals and communities to a sustainable future. Discover the solutions we provide and the impact we're making. Join us in creating a better planet for all.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8460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821561"/>
            <a:ext cx="256174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Mohammed Arsh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123" y="599956"/>
            <a:ext cx="5491877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Sustainable Development Goals in India</a:t>
            </a:r>
            <a:endParaRPr lang="en-US" sz="2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23" y="1201936"/>
            <a:ext cx="293727" cy="2937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11123" y="1613059"/>
            <a:ext cx="1468636" cy="18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 Poverty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411123" y="1867138"/>
            <a:ext cx="3319820" cy="188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End poverty in all its forms everywhere</a:t>
            </a:r>
            <a:endParaRPr lang="en-US" sz="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155" y="1201936"/>
            <a:ext cx="293727" cy="2937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07155" y="1613059"/>
            <a:ext cx="1468636" cy="18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Zero Hunger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3907155" y="1867138"/>
            <a:ext cx="3319939" cy="188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End hunger, achieve food security and improved nutrition</a:t>
            </a:r>
            <a:endParaRPr lang="en-US" sz="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3306" y="1201936"/>
            <a:ext cx="293727" cy="29372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03306" y="1613059"/>
            <a:ext cx="1950601" cy="18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Good Health and Well-being</a:t>
            </a:r>
            <a:endParaRPr lang="en-US" sz="1150" dirty="0"/>
          </a:p>
        </p:txBody>
      </p:sp>
      <p:sp>
        <p:nvSpPr>
          <p:cNvPr id="11" name="Text 6"/>
          <p:cNvSpPr/>
          <p:nvPr/>
        </p:nvSpPr>
        <p:spPr>
          <a:xfrm>
            <a:off x="7403306" y="1867138"/>
            <a:ext cx="3319820" cy="188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healthy lives and promote well-being for all</a:t>
            </a:r>
            <a:endParaRPr lang="en-US" sz="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9338" y="1201936"/>
            <a:ext cx="293727" cy="29372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99338" y="1613059"/>
            <a:ext cx="1468636" cy="18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Quality Education</a:t>
            </a:r>
            <a:endParaRPr lang="en-US" sz="1150" dirty="0"/>
          </a:p>
        </p:txBody>
      </p:sp>
      <p:sp>
        <p:nvSpPr>
          <p:cNvPr id="14" name="Text 8"/>
          <p:cNvSpPr/>
          <p:nvPr/>
        </p:nvSpPr>
        <p:spPr>
          <a:xfrm>
            <a:off x="10899338" y="1867138"/>
            <a:ext cx="3319939" cy="188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inclusive and equitable quality education</a:t>
            </a:r>
            <a:endParaRPr lang="en-US" sz="9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123" y="2407563"/>
            <a:ext cx="293727" cy="29372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11123" y="2818686"/>
            <a:ext cx="1468636" cy="18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Gender Equality</a:t>
            </a:r>
            <a:endParaRPr lang="en-US" sz="1150" dirty="0"/>
          </a:p>
        </p:txBody>
      </p:sp>
      <p:sp>
        <p:nvSpPr>
          <p:cNvPr id="17" name="Text 10"/>
          <p:cNvSpPr/>
          <p:nvPr/>
        </p:nvSpPr>
        <p:spPr>
          <a:xfrm>
            <a:off x="411123" y="3072765"/>
            <a:ext cx="3319820" cy="188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 gender equality and empower all women and girls</a:t>
            </a:r>
            <a:endParaRPr lang="en-US" sz="9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7155" y="2407563"/>
            <a:ext cx="293727" cy="293727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3907155" y="2818686"/>
            <a:ext cx="1905119" cy="18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Clean Water and Sanitation</a:t>
            </a:r>
            <a:endParaRPr lang="en-US" sz="1150" dirty="0"/>
          </a:p>
        </p:txBody>
      </p:sp>
      <p:sp>
        <p:nvSpPr>
          <p:cNvPr id="20" name="Text 12"/>
          <p:cNvSpPr/>
          <p:nvPr/>
        </p:nvSpPr>
        <p:spPr>
          <a:xfrm>
            <a:off x="3907155" y="3072765"/>
            <a:ext cx="3319939" cy="188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availability and sustainable management of water</a:t>
            </a:r>
            <a:endParaRPr lang="en-US" sz="9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3306" y="2407563"/>
            <a:ext cx="293727" cy="293727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403306" y="2818686"/>
            <a:ext cx="1983343" cy="18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Affordable and Clean Energy</a:t>
            </a:r>
            <a:endParaRPr lang="en-US" sz="1150" dirty="0"/>
          </a:p>
        </p:txBody>
      </p:sp>
      <p:sp>
        <p:nvSpPr>
          <p:cNvPr id="23" name="Text 14"/>
          <p:cNvSpPr/>
          <p:nvPr/>
        </p:nvSpPr>
        <p:spPr>
          <a:xfrm>
            <a:off x="7403306" y="3072765"/>
            <a:ext cx="3319820" cy="375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access to affordable, reliable, sustainable and modern energy</a:t>
            </a:r>
            <a:endParaRPr lang="en-US" sz="900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99338" y="2407563"/>
            <a:ext cx="293727" cy="293727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10899338" y="2818686"/>
            <a:ext cx="2470547" cy="18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Decent Work and Economic Growth</a:t>
            </a:r>
            <a:endParaRPr lang="en-US" sz="1150" dirty="0"/>
          </a:p>
        </p:txBody>
      </p:sp>
      <p:sp>
        <p:nvSpPr>
          <p:cNvPr id="26" name="Text 16"/>
          <p:cNvSpPr/>
          <p:nvPr/>
        </p:nvSpPr>
        <p:spPr>
          <a:xfrm>
            <a:off x="10899338" y="3072765"/>
            <a:ext cx="3319939" cy="188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sustained, inclusive and sustainable economic growth</a:t>
            </a:r>
            <a:endParaRPr lang="en-US" sz="900" dirty="0"/>
          </a:p>
        </p:txBody>
      </p:sp>
      <p:pic>
        <p:nvPicPr>
          <p:cNvPr id="27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123" y="3801189"/>
            <a:ext cx="293727" cy="293727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411123" y="4212312"/>
            <a:ext cx="2720102" cy="18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Industry, Innovation and Infrastructure</a:t>
            </a:r>
            <a:endParaRPr lang="en-US" sz="1150" dirty="0"/>
          </a:p>
        </p:txBody>
      </p:sp>
      <p:sp>
        <p:nvSpPr>
          <p:cNvPr id="29" name="Text 18"/>
          <p:cNvSpPr/>
          <p:nvPr/>
        </p:nvSpPr>
        <p:spPr>
          <a:xfrm>
            <a:off x="411123" y="4466392"/>
            <a:ext cx="3319820" cy="375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resilient infrastructure, promote inclusive and sustainable industrialization</a:t>
            </a:r>
            <a:endParaRPr lang="en-US" sz="900" dirty="0"/>
          </a:p>
        </p:txBody>
      </p:sp>
      <p:pic>
        <p:nvPicPr>
          <p:cNvPr id="30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07155" y="3801189"/>
            <a:ext cx="293727" cy="293727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3907155" y="4212312"/>
            <a:ext cx="1468636" cy="18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Reduced Inequalities</a:t>
            </a:r>
            <a:endParaRPr lang="en-US" sz="1150" dirty="0"/>
          </a:p>
        </p:txBody>
      </p:sp>
      <p:sp>
        <p:nvSpPr>
          <p:cNvPr id="32" name="Text 20"/>
          <p:cNvSpPr/>
          <p:nvPr/>
        </p:nvSpPr>
        <p:spPr>
          <a:xfrm>
            <a:off x="3907155" y="4466392"/>
            <a:ext cx="3319939" cy="188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inequality within and among countries</a:t>
            </a:r>
            <a:endParaRPr lang="en-US" sz="900" dirty="0"/>
          </a:p>
        </p:txBody>
      </p:sp>
      <p:pic>
        <p:nvPicPr>
          <p:cNvPr id="33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3306" y="3801189"/>
            <a:ext cx="293727" cy="293727"/>
          </a:xfrm>
          <a:prstGeom prst="rect">
            <a:avLst/>
          </a:prstGeom>
        </p:spPr>
      </p:pic>
      <p:sp>
        <p:nvSpPr>
          <p:cNvPr id="34" name="Text 21"/>
          <p:cNvSpPr/>
          <p:nvPr/>
        </p:nvSpPr>
        <p:spPr>
          <a:xfrm>
            <a:off x="7403306" y="4212312"/>
            <a:ext cx="2504956" cy="18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Sustainable Cities and Communities</a:t>
            </a:r>
            <a:endParaRPr lang="en-US" sz="1150" dirty="0"/>
          </a:p>
        </p:txBody>
      </p:sp>
      <p:sp>
        <p:nvSpPr>
          <p:cNvPr id="35" name="Text 22"/>
          <p:cNvSpPr/>
          <p:nvPr/>
        </p:nvSpPr>
        <p:spPr>
          <a:xfrm>
            <a:off x="7403306" y="4466392"/>
            <a:ext cx="3319820" cy="375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Make cities and human settlements inclusive, safe, resilient and sustainable</a:t>
            </a:r>
            <a:endParaRPr lang="en-US" sz="900" dirty="0"/>
          </a:p>
        </p:txBody>
      </p:sp>
      <p:pic>
        <p:nvPicPr>
          <p:cNvPr id="36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99338" y="3801189"/>
            <a:ext cx="293727" cy="293727"/>
          </a:xfrm>
          <a:prstGeom prst="rect">
            <a:avLst/>
          </a:prstGeom>
        </p:spPr>
      </p:pic>
      <p:sp>
        <p:nvSpPr>
          <p:cNvPr id="37" name="Text 23"/>
          <p:cNvSpPr/>
          <p:nvPr/>
        </p:nvSpPr>
        <p:spPr>
          <a:xfrm>
            <a:off x="10899338" y="4212312"/>
            <a:ext cx="2910483" cy="18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Responsible Consumption and Production</a:t>
            </a:r>
            <a:endParaRPr lang="en-US" sz="1150" dirty="0"/>
          </a:p>
        </p:txBody>
      </p:sp>
      <p:sp>
        <p:nvSpPr>
          <p:cNvPr id="38" name="Text 24"/>
          <p:cNvSpPr/>
          <p:nvPr/>
        </p:nvSpPr>
        <p:spPr>
          <a:xfrm>
            <a:off x="10899338" y="4466392"/>
            <a:ext cx="3319939" cy="188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sustainable consumption and production patterns</a:t>
            </a:r>
            <a:endParaRPr lang="en-US" sz="900" dirty="0"/>
          </a:p>
        </p:txBody>
      </p:sp>
      <p:pic>
        <p:nvPicPr>
          <p:cNvPr id="39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123" y="5194816"/>
            <a:ext cx="293727" cy="293727"/>
          </a:xfrm>
          <a:prstGeom prst="rect">
            <a:avLst/>
          </a:prstGeom>
        </p:spPr>
      </p:pic>
      <p:sp>
        <p:nvSpPr>
          <p:cNvPr id="40" name="Text 25"/>
          <p:cNvSpPr/>
          <p:nvPr/>
        </p:nvSpPr>
        <p:spPr>
          <a:xfrm>
            <a:off x="411123" y="5605939"/>
            <a:ext cx="1468636" cy="18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Climate Action</a:t>
            </a:r>
            <a:endParaRPr lang="en-US" sz="1150" dirty="0"/>
          </a:p>
        </p:txBody>
      </p:sp>
      <p:sp>
        <p:nvSpPr>
          <p:cNvPr id="41" name="Text 26"/>
          <p:cNvSpPr/>
          <p:nvPr/>
        </p:nvSpPr>
        <p:spPr>
          <a:xfrm>
            <a:off x="411123" y="5860018"/>
            <a:ext cx="3319820" cy="188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Take urgent action to combat climate change and its impacts</a:t>
            </a:r>
            <a:endParaRPr lang="en-US" sz="900" dirty="0"/>
          </a:p>
        </p:txBody>
      </p:sp>
      <p:pic>
        <p:nvPicPr>
          <p:cNvPr id="42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07155" y="5194816"/>
            <a:ext cx="293727" cy="293727"/>
          </a:xfrm>
          <a:prstGeom prst="rect">
            <a:avLst/>
          </a:prstGeom>
        </p:spPr>
      </p:pic>
      <p:sp>
        <p:nvSpPr>
          <p:cNvPr id="43" name="Text 27"/>
          <p:cNvSpPr/>
          <p:nvPr/>
        </p:nvSpPr>
        <p:spPr>
          <a:xfrm>
            <a:off x="3907155" y="5605939"/>
            <a:ext cx="1468636" cy="18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Life Below Water</a:t>
            </a:r>
            <a:endParaRPr lang="en-US" sz="1150" dirty="0"/>
          </a:p>
        </p:txBody>
      </p:sp>
      <p:sp>
        <p:nvSpPr>
          <p:cNvPr id="44" name="Text 28"/>
          <p:cNvSpPr/>
          <p:nvPr/>
        </p:nvSpPr>
        <p:spPr>
          <a:xfrm>
            <a:off x="3907155" y="5860018"/>
            <a:ext cx="3319939" cy="375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Conserve and sustainably use the oceans, seas and marine resources</a:t>
            </a:r>
            <a:endParaRPr lang="en-US" sz="900" dirty="0"/>
          </a:p>
        </p:txBody>
      </p:sp>
      <p:pic>
        <p:nvPicPr>
          <p:cNvPr id="45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3306" y="5194816"/>
            <a:ext cx="293727" cy="293727"/>
          </a:xfrm>
          <a:prstGeom prst="rect">
            <a:avLst/>
          </a:prstGeom>
        </p:spPr>
      </p:pic>
      <p:sp>
        <p:nvSpPr>
          <p:cNvPr id="46" name="Text 29"/>
          <p:cNvSpPr/>
          <p:nvPr/>
        </p:nvSpPr>
        <p:spPr>
          <a:xfrm>
            <a:off x="7403306" y="5605939"/>
            <a:ext cx="1468636" cy="18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Life on Land</a:t>
            </a:r>
            <a:endParaRPr lang="en-US" sz="1150" dirty="0"/>
          </a:p>
        </p:txBody>
      </p:sp>
      <p:sp>
        <p:nvSpPr>
          <p:cNvPr id="47" name="Text 30"/>
          <p:cNvSpPr/>
          <p:nvPr/>
        </p:nvSpPr>
        <p:spPr>
          <a:xfrm>
            <a:off x="7403306" y="5860018"/>
            <a:ext cx="3319820" cy="375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Protect, restore and promote sustainable use of terrestrial ecosystems</a:t>
            </a:r>
            <a:endParaRPr lang="en-US" sz="900" dirty="0"/>
          </a:p>
        </p:txBody>
      </p:sp>
      <p:pic>
        <p:nvPicPr>
          <p:cNvPr id="48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99338" y="5194816"/>
            <a:ext cx="293727" cy="293727"/>
          </a:xfrm>
          <a:prstGeom prst="rect">
            <a:avLst/>
          </a:prstGeom>
        </p:spPr>
      </p:pic>
      <p:sp>
        <p:nvSpPr>
          <p:cNvPr id="49" name="Text 31"/>
          <p:cNvSpPr/>
          <p:nvPr/>
        </p:nvSpPr>
        <p:spPr>
          <a:xfrm>
            <a:off x="10899338" y="5605939"/>
            <a:ext cx="2608421" cy="18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Peace, Justice and Strong Institutions</a:t>
            </a:r>
            <a:endParaRPr lang="en-US" sz="1150" dirty="0"/>
          </a:p>
        </p:txBody>
      </p:sp>
      <p:sp>
        <p:nvSpPr>
          <p:cNvPr id="50" name="Text 32"/>
          <p:cNvSpPr/>
          <p:nvPr/>
        </p:nvSpPr>
        <p:spPr>
          <a:xfrm>
            <a:off x="10899338" y="5860018"/>
            <a:ext cx="3319939" cy="375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peaceful and inclusive societies for sustainable development</a:t>
            </a:r>
            <a:endParaRPr lang="en-US" sz="900" dirty="0"/>
          </a:p>
        </p:txBody>
      </p:sp>
      <p:pic>
        <p:nvPicPr>
          <p:cNvPr id="51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1123" y="6588443"/>
            <a:ext cx="293727" cy="293727"/>
          </a:xfrm>
          <a:prstGeom prst="rect">
            <a:avLst/>
          </a:prstGeom>
        </p:spPr>
      </p:pic>
      <p:sp>
        <p:nvSpPr>
          <p:cNvPr id="52" name="Text 33"/>
          <p:cNvSpPr/>
          <p:nvPr/>
        </p:nvSpPr>
        <p:spPr>
          <a:xfrm>
            <a:off x="411123" y="6999565"/>
            <a:ext cx="1800582" cy="18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Partnerships for the Goals</a:t>
            </a:r>
            <a:endParaRPr lang="en-US" sz="1150" dirty="0"/>
          </a:p>
        </p:txBody>
      </p:sp>
      <p:sp>
        <p:nvSpPr>
          <p:cNvPr id="53" name="Text 34"/>
          <p:cNvSpPr/>
          <p:nvPr/>
        </p:nvSpPr>
        <p:spPr>
          <a:xfrm>
            <a:off x="411123" y="7253645"/>
            <a:ext cx="3319820" cy="375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Strengthen the means of implementation and revitalize the Global Partnership</a:t>
            </a:r>
            <a:endParaRPr lang="en-US" sz="9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FDCF4F2-8CAB-EB76-B51A-F6F5DB41897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6669" y="-36502"/>
            <a:ext cx="14630399" cy="84976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689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Sustainability Paradox: Why Isn't Everyone On Board?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14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Lack of Awareness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2573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Many people are unaware of the severity and impact of environmental issues.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1429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Education and Outreach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746903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 public awareness through educational programs, campaigns, and community events.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1429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Inconvenience and Cost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746903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Sustainable practices are often perceived as inconvenient or more expensive.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1429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Incentives and Support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746903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incentives, subsidies, and resources to make sustainable choices easier and more affordable.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27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3350657"/>
            <a:ext cx="13167360" cy="1306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EcoChampionHub: Your All-In-One Platform for Sustainable Living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765" y="4970502"/>
            <a:ext cx="522446" cy="5224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19902" y="5701903"/>
            <a:ext cx="2668310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Curated Eco-Products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31520" y="6153745"/>
            <a:ext cx="3056692" cy="133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Shop from sustainable brands. Support ethical and environmentally friendly companies.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948" y="4970502"/>
            <a:ext cx="522446" cy="5224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545687" y="5701903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Eco-Challenges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101703" y="6153745"/>
            <a:ext cx="3056692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Take on daily challenges. Track your impact and earn rewards. Get help on your eco journey.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6132" y="4970502"/>
            <a:ext cx="522446" cy="5224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15870" y="5701903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Community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71886" y="6153745"/>
            <a:ext cx="3056692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 with other EcoChampions. Share tips and inspire action.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76434" y="4970502"/>
            <a:ext cx="522446" cy="52244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098411" y="5701903"/>
            <a:ext cx="2800469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Educational Resources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842069" y="6153745"/>
            <a:ext cx="3056811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articles, guides, and courses. Expand your knowledge and skills in sustainability.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184" y="880467"/>
            <a:ext cx="7646432" cy="2005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Gamified Engagement: Turning Eco-Actions into Rewarding Experiences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184" y="3206948"/>
            <a:ext cx="1069658" cy="12836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25715" y="3420785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Track Your Progress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25715" y="3883343"/>
            <a:ext cx="6255901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your daily eco-actions. See the impact of your choices.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184" y="4490561"/>
            <a:ext cx="1069658" cy="157484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25715" y="4704398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Earn Rewards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25715" y="5166955"/>
            <a:ext cx="625590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points for completing challenges. Redeem them for discounts. You can save money.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184" y="6065401"/>
            <a:ext cx="1069658" cy="12836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25715" y="6279237"/>
            <a:ext cx="2788087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Compete with Friends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25715" y="6741795"/>
            <a:ext cx="6255901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Join leaderboards and friendly competitions. Inspire each other.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3641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Student Power: Igniting the Next Generation of Eco-Champions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74929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978813" y="5834301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7492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Campus Challenges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23970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Engage students with campus-specific challenges. It will inspire them to help.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74929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5378172" y="5834301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749290"/>
            <a:ext cx="30391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Educational Resources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239708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educational materials. Learn about sustainability.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74929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9803368" y="5834301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7492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Career Opportunities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623970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 with sustainable companies. Find internships and jobs.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8669" y="611862"/>
            <a:ext cx="7586663" cy="2085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EcoChampionHub Impact: Real Results, Measurable Change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8669" y="3142774"/>
            <a:ext cx="3626406" cy="734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20K</a:t>
            </a:r>
            <a:endParaRPr lang="en-US" sz="5750" dirty="0"/>
          </a:p>
        </p:txBody>
      </p:sp>
      <p:sp>
        <p:nvSpPr>
          <p:cNvPr id="5" name="Text 2"/>
          <p:cNvSpPr/>
          <p:nvPr/>
        </p:nvSpPr>
        <p:spPr>
          <a:xfrm>
            <a:off x="1201222" y="4154924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78669" y="4636056"/>
            <a:ext cx="3626406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Growing community.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38807" y="3142774"/>
            <a:ext cx="3626525" cy="734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50T</a:t>
            </a:r>
            <a:endParaRPr lang="en-US" sz="5750" dirty="0"/>
          </a:p>
        </p:txBody>
      </p:sp>
      <p:sp>
        <p:nvSpPr>
          <p:cNvPr id="8" name="Text 5"/>
          <p:cNvSpPr/>
          <p:nvPr/>
        </p:nvSpPr>
        <p:spPr>
          <a:xfrm>
            <a:off x="5161478" y="4154924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CO2 Saved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738807" y="4636056"/>
            <a:ext cx="3626525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Reduced carbon footprint.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58678" y="5770721"/>
            <a:ext cx="3626525" cy="734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5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100+</a:t>
            </a:r>
            <a:endParaRPr lang="en-US" sz="5750" dirty="0"/>
          </a:p>
        </p:txBody>
      </p:sp>
      <p:sp>
        <p:nvSpPr>
          <p:cNvPr id="11" name="Text 8"/>
          <p:cNvSpPr/>
          <p:nvPr/>
        </p:nvSpPr>
        <p:spPr>
          <a:xfrm>
            <a:off x="3181350" y="6782872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Partners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2758678" y="7264003"/>
            <a:ext cx="3626525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Supporting sustainable companies.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604004"/>
            <a:ext cx="13096637" cy="1369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Connecting to the SDGs: How We're Contributing to Global Goals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642" y="2411611"/>
            <a:ext cx="1620679" cy="12624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4546" y="2980134"/>
            <a:ext cx="112871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5070396" y="2630686"/>
            <a:ext cx="3358753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Partnerships for the Goals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070396" y="3104436"/>
            <a:ext cx="3358753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Collaborating for solutions.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906089" y="3686175"/>
            <a:ext cx="8902660" cy="15240"/>
          </a:xfrm>
          <a:prstGeom prst="roundRect">
            <a:avLst>
              <a:gd name="adj" fmla="val 215668"/>
            </a:avLst>
          </a:prstGeom>
          <a:solidFill>
            <a:srgbClr val="585F6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303" y="3728799"/>
            <a:ext cx="3241358" cy="12624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5257" y="4140875"/>
            <a:ext cx="151328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880735" y="3947874"/>
            <a:ext cx="2314218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Quality Education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5880735" y="4421624"/>
            <a:ext cx="2314218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Raising awareness.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5716429" y="5003363"/>
            <a:ext cx="8092321" cy="15240"/>
          </a:xfrm>
          <a:prstGeom prst="roundRect">
            <a:avLst>
              <a:gd name="adj" fmla="val 215668"/>
            </a:avLst>
          </a:prstGeom>
          <a:solidFill>
            <a:srgbClr val="585F6B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963" y="5045988"/>
            <a:ext cx="4862036" cy="126242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6924" y="5458063"/>
            <a:ext cx="147995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6691074" y="5265063"/>
            <a:ext cx="337387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Responsible Consumption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6691074" y="5738813"/>
            <a:ext cx="3373874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Promoting sustainable products.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6526768" y="6320552"/>
            <a:ext cx="7281982" cy="15240"/>
          </a:xfrm>
          <a:prstGeom prst="roundRect">
            <a:avLst>
              <a:gd name="adj" fmla="val 215668"/>
            </a:avLst>
          </a:prstGeom>
          <a:solidFill>
            <a:srgbClr val="585F6B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505" y="6363176"/>
            <a:ext cx="6482834" cy="126242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61448" y="6775252"/>
            <a:ext cx="158829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150" dirty="0"/>
          </a:p>
        </p:txBody>
      </p:sp>
      <p:sp>
        <p:nvSpPr>
          <p:cNvPr id="20" name="Text 14"/>
          <p:cNvSpPr/>
          <p:nvPr/>
        </p:nvSpPr>
        <p:spPr>
          <a:xfrm>
            <a:off x="7501414" y="6582251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Climate Action</a:t>
            </a:r>
            <a:endParaRPr lang="en-US" sz="2150" dirty="0"/>
          </a:p>
        </p:txBody>
      </p:sp>
      <p:sp>
        <p:nvSpPr>
          <p:cNvPr id="21" name="Text 15"/>
          <p:cNvSpPr/>
          <p:nvPr/>
        </p:nvSpPr>
        <p:spPr>
          <a:xfrm>
            <a:off x="7501414" y="7056001"/>
            <a:ext cx="2750939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Reducing carbon emissions.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996910"/>
            <a:ext cx="7703106" cy="1286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Join the Movement: Become an EcoChampion Today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0447" y="2823448"/>
            <a:ext cx="463034" cy="46303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888325" y="2900601"/>
            <a:ext cx="12727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89221" y="2823448"/>
            <a:ext cx="283475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Visit EcoChampionHub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89221" y="3268504"/>
            <a:ext cx="703433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our platform and discover a world of sustainable solutions.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20447" y="4035028"/>
            <a:ext cx="463034" cy="46303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866656" y="4112181"/>
            <a:ext cx="17049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389221" y="4035028"/>
            <a:ext cx="2573060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Take Action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389221" y="4480084"/>
            <a:ext cx="703433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Start making a difference with every eco-conscious choice you make.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0447" y="5246608"/>
            <a:ext cx="463034" cy="46303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868561" y="5323761"/>
            <a:ext cx="16680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89221" y="5246608"/>
            <a:ext cx="3140512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Connect with Community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89221" y="5691664"/>
            <a:ext cx="703433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Join a network of like-minded EcoChampions and share your passion.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20447" y="6458188"/>
            <a:ext cx="463034" cy="46303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862489" y="6535341"/>
            <a:ext cx="178951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389221" y="6458188"/>
            <a:ext cx="3314462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Create a Sustainable Future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389221" y="6903244"/>
            <a:ext cx="703433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Together, we can build a better planet for generations to come.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652</Words>
  <Application>Microsoft Office PowerPoint</Application>
  <PresentationFormat>Custom</PresentationFormat>
  <Paragraphs>118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Roboto Bold</vt:lpstr>
      <vt:lpstr>Roboto</vt:lpstr>
      <vt:lpstr>Arial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mohammed Arsh</cp:lastModifiedBy>
  <cp:revision>2</cp:revision>
  <dcterms:created xsi:type="dcterms:W3CDTF">2025-02-26T16:12:36Z</dcterms:created>
  <dcterms:modified xsi:type="dcterms:W3CDTF">2025-02-27T12:07:11Z</dcterms:modified>
</cp:coreProperties>
</file>